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Banking Data Analysis &amp; Term Deposit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Sandeep Yelikatte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April 2025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4588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466517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5441037"/>
            <a:ext cx="214800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sandeep goud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1364933"/>
            <a:ext cx="10354985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spc="-7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Introduction: The Importance of Analytics in Banking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179" y="2420183"/>
            <a:ext cx="3989189" cy="226480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39" y="2420183"/>
            <a:ext cx="4028718" cy="226480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028" y="2420183"/>
            <a:ext cx="4974312" cy="22648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0559" y="5020032"/>
            <a:ext cx="133092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 of Project</a:t>
            </a: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60559" y="5534263"/>
            <a:ext cx="133092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Importance of Analyzing Banking Data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60559" y="6048494"/>
            <a:ext cx="133092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Predicting Customer Behavior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60559" y="6562725"/>
            <a:ext cx="133092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Targeted Marketing Campaigns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766"/>
            <a:ext cx="101161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Overview: Goals and Data Sources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79533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Banking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666667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Demographics, Transaction History, Account Information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27" y="1979533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666667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Exploratory Data Analysis, Predictive Model Building, Business Insights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5238"/>
            <a:ext cx="97630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Exploratory Data Analysis: Key Findings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291596"/>
            <a:ext cx="4070628" cy="28725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24" y="2291596"/>
            <a:ext cx="3927038" cy="287250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915" y="2291596"/>
            <a:ext cx="4559022" cy="28725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55868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Segmentation Insights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7724" y="62391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Risk Assessment Visualization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7724" y="689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Drivers of Term Deposit Subscriptions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123135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Methodology: Random Forest Classification Model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key variables influencing predictions.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Pre-processing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Cleaning, Transforming, and Preparing Data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1622703"/>
            <a:ext cx="4952048" cy="618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spc="-7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Performance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141" y="2798445"/>
            <a:ext cx="3519130" cy="252555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25" y="2798445"/>
            <a:ext cx="4643080" cy="252555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060" y="2798445"/>
            <a:ext cx="4643080" cy="25255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6521" y="5696664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Accuracy, Precision, and Recall Scores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736521" y="6270069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Validation and Generalization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1351"/>
            <a:ext cx="95344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 and Business Implications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617708"/>
            <a:ext cx="3611166" cy="28725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62" y="2617708"/>
            <a:ext cx="5334595" cy="287250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010" y="2617708"/>
            <a:ext cx="3611166" cy="28725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59130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Optimizing Marketing Campaign Targeting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7724" y="65652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Customer Retention Strategies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6461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Next Steps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sophisticated Models, Data sources.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Implementation, Ongoing Monitoring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2025-04-06T15:54:40Z</dcterms:created>
  <dcterms:modified xsi:type="dcterms:W3CDTF">2025-04-06T15:54:40Z</dcterms:modified>
</cp:coreProperties>
</file>